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5E193-D77D-4EBF-8422-812E67976708}" v="3" dt="2020-05-22T17:18:06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4165E193-D77D-4EBF-8422-812E67976708}"/>
    <pc:docChg chg="custSel modSld">
      <pc:chgData name="Hartman, Rosemary@DWR" userId="984f44d5-4180-46ad-9b77-e367b17d9727" providerId="ADAL" clId="{4165E193-D77D-4EBF-8422-812E67976708}" dt="2020-05-22T17:30:34.773" v="37" actId="114"/>
      <pc:docMkLst>
        <pc:docMk/>
      </pc:docMkLst>
      <pc:sldChg chg="addSp delSp modSp mod">
        <pc:chgData name="Hartman, Rosemary@DWR" userId="984f44d5-4180-46ad-9b77-e367b17d9727" providerId="ADAL" clId="{4165E193-D77D-4EBF-8422-812E67976708}" dt="2020-05-22T17:18:45.201" v="13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4165E193-D77D-4EBF-8422-812E67976708}" dt="2020-05-22T17:18:45.201" v="13" actId="20577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4165E193-D77D-4EBF-8422-812E67976708}" dt="2020-05-22T17:17:14.939" v="1" actId="14100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4165E193-D77D-4EBF-8422-812E67976708}" dt="2020-05-22T17:17:58.998" v="2" actId="478"/>
          <ac:picMkLst>
            <pc:docMk/>
            <pc:sldMk cId="1361116964" sldId="270"/>
            <ac:picMk id="6" creationId="{31562A14-E799-47D1-9636-003EFF5983B1}"/>
          </ac:picMkLst>
        </pc:picChg>
        <pc:picChg chg="add mod">
          <ac:chgData name="Hartman, Rosemary@DWR" userId="984f44d5-4180-46ad-9b77-e367b17d9727" providerId="ADAL" clId="{4165E193-D77D-4EBF-8422-812E67976708}" dt="2020-05-22T17:18:06.763" v="5" actId="1076"/>
          <ac:picMkLst>
            <pc:docMk/>
            <pc:sldMk cId="1361116964" sldId="270"/>
            <ac:picMk id="1026" creationId="{F81D6AC6-CBB9-41D1-8A41-B626C2A3B7FC}"/>
          </ac:picMkLst>
        </pc:picChg>
      </pc:sldChg>
      <pc:sldChg chg="modSp mod">
        <pc:chgData name="Hartman, Rosemary@DWR" userId="984f44d5-4180-46ad-9b77-e367b17d9727" providerId="ADAL" clId="{4165E193-D77D-4EBF-8422-812E67976708}" dt="2020-05-22T17:26:29.895" v="3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4165E193-D77D-4EBF-8422-812E67976708}" dt="2020-05-22T17:26:29.895" v="35" actId="20577"/>
          <ac:spMkLst>
            <pc:docMk/>
            <pc:sldMk cId="3824117055" sldId="273"/>
            <ac:spMk id="26" creationId="{3B3BB663-3AE5-430D-90F4-8CEF6BD89BCE}"/>
          </ac:spMkLst>
        </pc:spChg>
      </pc:sldChg>
      <pc:sldChg chg="modSp mod">
        <pc:chgData name="Hartman, Rosemary@DWR" userId="984f44d5-4180-46ad-9b77-e367b17d9727" providerId="ADAL" clId="{4165E193-D77D-4EBF-8422-812E67976708}" dt="2020-05-22T17:30:34.773" v="37" actId="114"/>
        <pc:sldMkLst>
          <pc:docMk/>
          <pc:sldMk cId="159825955" sldId="277"/>
        </pc:sldMkLst>
        <pc:spChg chg="mod">
          <ac:chgData name="Hartman, Rosemary@DWR" userId="984f44d5-4180-46ad-9b77-e367b17d9727" providerId="ADAL" clId="{4165E193-D77D-4EBF-8422-812E67976708}" dt="2020-05-22T17:27:28.101" v="36" actId="11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4165E193-D77D-4EBF-8422-812E67976708}" dt="2020-05-22T17:30:34.773" v="37" actId="114"/>
          <ac:spMkLst>
            <pc:docMk/>
            <pc:sldMk cId="159825955" sldId="277"/>
            <ac:spMk id="27" creationId="{84A2C0C4-4319-4B9D-A954-86EF55F7E173}"/>
          </ac:spMkLst>
        </pc:spChg>
      </pc:sldChg>
    </pc:docChg>
  </pc:docChgLst>
  <pc:docChgLst>
    <pc:chgData name="Hartman, Rosemary@DWR" userId="984f44d5-4180-46ad-9b77-e367b17d9727" providerId="ADAL" clId="{7730CB17-0A32-4321-AD03-8E3E7BDE7F3B}"/>
    <pc:docChg chg="custSel modSld">
      <pc:chgData name="Hartman, Rosemary@DWR" userId="984f44d5-4180-46ad-9b77-e367b17d9727" providerId="ADAL" clId="{7730CB17-0A32-4321-AD03-8E3E7BDE7F3B}" dt="2020-04-14T16:24:04.948" v="163" actId="20577"/>
      <pc:docMkLst>
        <pc:docMk/>
      </pc:docMkLst>
      <pc:sldChg chg="modSp">
        <pc:chgData name="Hartman, Rosemary@DWR" userId="984f44d5-4180-46ad-9b77-e367b17d9727" providerId="ADAL" clId="{7730CB17-0A32-4321-AD03-8E3E7BDE7F3B}" dt="2020-04-14T16:24:04.948" v="163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7730CB17-0A32-4321-AD03-8E3E7BDE7F3B}" dt="2020-04-14T16:24:04.948" v="163" actId="20577"/>
          <ac:spMkLst>
            <pc:docMk/>
            <pc:sldMk cId="1361116964" sldId="270"/>
            <ac:spMk id="23" creationId="{E6CBE8F5-B43C-45A5-9390-915E77A88028}"/>
          </ac:spMkLst>
        </pc:spChg>
      </pc:sldChg>
      <pc:sldChg chg="addSp delSp modSp">
        <pc:chgData name="Hartman, Rosemary@DWR" userId="984f44d5-4180-46ad-9b77-e367b17d9727" providerId="ADAL" clId="{7730CB17-0A32-4321-AD03-8E3E7BDE7F3B}" dt="2020-04-14T16:23:35.769" v="147" actId="1076"/>
        <pc:sldMkLst>
          <pc:docMk/>
          <pc:sldMk cId="3824117055" sldId="273"/>
        </pc:sldMkLst>
        <pc:spChg chg="mod">
          <ac:chgData name="Hartman, Rosemary@DWR" userId="984f44d5-4180-46ad-9b77-e367b17d9727" providerId="ADAL" clId="{7730CB17-0A32-4321-AD03-8E3E7BDE7F3B}" dt="2020-04-14T16:23:35.769" v="147" actId="1076"/>
          <ac:spMkLst>
            <pc:docMk/>
            <pc:sldMk cId="3824117055" sldId="273"/>
            <ac:spMk id="17" creationId="{E7055552-C7D4-43C3-A6C9-2705DCD3DF6E}"/>
          </ac:spMkLst>
        </pc:spChg>
        <pc:picChg chg="add mod ord">
          <ac:chgData name="Hartman, Rosemary@DWR" userId="984f44d5-4180-46ad-9b77-e367b17d9727" providerId="ADAL" clId="{7730CB17-0A32-4321-AD03-8E3E7BDE7F3B}" dt="2020-04-14T16:23:14.423" v="135" actId="167"/>
          <ac:picMkLst>
            <pc:docMk/>
            <pc:sldMk cId="3824117055" sldId="273"/>
            <ac:picMk id="3" creationId="{F42D3B0F-D449-4EE8-A124-58E44B257A57}"/>
          </ac:picMkLst>
        </pc:picChg>
        <pc:picChg chg="del">
          <ac:chgData name="Hartman, Rosemary@DWR" userId="984f44d5-4180-46ad-9b77-e367b17d9727" providerId="ADAL" clId="{7730CB17-0A32-4321-AD03-8E3E7BDE7F3B}" dt="2020-04-14T16:22:46.518" v="132" actId="478"/>
          <ac:picMkLst>
            <pc:docMk/>
            <pc:sldMk cId="3824117055" sldId="273"/>
            <ac:picMk id="12" creationId="{551CF12F-C3E1-476C-9111-915FC492CE3B}"/>
          </ac:picMkLst>
        </pc:picChg>
      </pc:sldChg>
      <pc:sldChg chg="addSp delSp modSp">
        <pc:chgData name="Hartman, Rosemary@DWR" userId="984f44d5-4180-46ad-9b77-e367b17d9727" providerId="ADAL" clId="{7730CB17-0A32-4321-AD03-8E3E7BDE7F3B}" dt="2020-04-14T16:22:32.977" v="131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7730CB17-0A32-4321-AD03-8E3E7BDE7F3B}" dt="2020-04-14T16:22:32.977" v="131" actId="1076"/>
          <ac:spMkLst>
            <pc:docMk/>
            <pc:sldMk cId="532555148" sldId="274"/>
            <ac:spMk id="15" creationId="{F620A801-595B-4B51-8792-E7A26CA887E8}"/>
          </ac:spMkLst>
        </pc:spChg>
        <pc:picChg chg="add mod">
          <ac:chgData name="Hartman, Rosemary@DWR" userId="984f44d5-4180-46ad-9b77-e367b17d9727" providerId="ADAL" clId="{7730CB17-0A32-4321-AD03-8E3E7BDE7F3B}" dt="2020-04-14T16:21:55.818" v="14" actId="1037"/>
          <ac:picMkLst>
            <pc:docMk/>
            <pc:sldMk cId="532555148" sldId="274"/>
            <ac:picMk id="4" creationId="{57C1058F-C6C5-448F-8C0D-9F6622892938}"/>
          </ac:picMkLst>
        </pc:picChg>
        <pc:picChg chg="del">
          <ac:chgData name="Hartman, Rosemary@DWR" userId="984f44d5-4180-46ad-9b77-e367b17d9727" providerId="ADAL" clId="{7730CB17-0A32-4321-AD03-8E3E7BDE7F3B}" dt="2020-04-14T16:20:52.298" v="0" actId="478"/>
          <ac:picMkLst>
            <pc:docMk/>
            <pc:sldMk cId="532555148" sldId="274"/>
            <ac:picMk id="16" creationId="{990C04C9-9738-4160-B264-0704BC68709A}"/>
          </ac:picMkLst>
        </pc:picChg>
      </pc:sldChg>
      <pc:sldChg chg="modSp">
        <pc:chgData name="Hartman, Rosemary@DWR" userId="984f44d5-4180-46ad-9b77-e367b17d9727" providerId="ADAL" clId="{7730CB17-0A32-4321-AD03-8E3E7BDE7F3B}" dt="2020-04-14T16:23:49.105" v="148" actId="114"/>
        <pc:sldMkLst>
          <pc:docMk/>
          <pc:sldMk cId="159825955" sldId="277"/>
        </pc:sldMkLst>
        <pc:spChg chg="mod">
          <ac:chgData name="Hartman, Rosemary@DWR" userId="984f44d5-4180-46ad-9b77-e367b17d9727" providerId="ADAL" clId="{7730CB17-0A32-4321-AD03-8E3E7BDE7F3B}" dt="2020-04-14T16:23:49.105" v="148" actId="114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A6ACE4DE-C32F-44B5-B099-8516A4189A31}"/>
    <pc:docChg chg="modSld">
      <pc:chgData name="Hartman, Rosemary@DWR" userId="984f44d5-4180-46ad-9b77-e367b17d9727" providerId="ADAL" clId="{A6ACE4DE-C32F-44B5-B099-8516A4189A31}" dt="2020-03-25T16:36:33.183" v="2" actId="1076"/>
      <pc:docMkLst>
        <pc:docMk/>
      </pc:docMkLst>
      <pc:sldChg chg="modSp">
        <pc:chgData name="Hartman, Rosemary@DWR" userId="984f44d5-4180-46ad-9b77-e367b17d9727" providerId="ADAL" clId="{A6ACE4DE-C32F-44B5-B099-8516A4189A31}" dt="2020-03-25T16:36:33.183" v="2" actId="1076"/>
        <pc:sldMkLst>
          <pc:docMk/>
          <pc:sldMk cId="159825955" sldId="277"/>
        </pc:sldMkLst>
        <pc:spChg chg="mod">
          <ac:chgData name="Hartman, Rosemary@DWR" userId="984f44d5-4180-46ad-9b77-e367b17d9727" providerId="ADAL" clId="{A6ACE4DE-C32F-44B5-B099-8516A4189A31}" dt="2020-03-25T16:36:33.183" v="2" actId="1076"/>
          <ac:spMkLst>
            <pc:docMk/>
            <pc:sldMk cId="159825955" sldId="277"/>
            <ac:spMk id="38" creationId="{E4635859-3B3D-4969-83D6-3D42929D24F0}"/>
          </ac:spMkLst>
        </pc:spChg>
        <pc:spChg chg="mod">
          <ac:chgData name="Hartman, Rosemary@DWR" userId="984f44d5-4180-46ad-9b77-e367b17d9727" providerId="ADAL" clId="{A6ACE4DE-C32F-44B5-B099-8516A4189A31}" dt="2020-03-25T16:36:26.035" v="0" actId="1076"/>
          <ac:spMkLst>
            <pc:docMk/>
            <pc:sldMk cId="159825955" sldId="277"/>
            <ac:spMk id="39" creationId="{2E7DAC74-A410-44FE-8548-E7A3F5477A4C}"/>
          </ac:spMkLst>
        </pc:spChg>
        <pc:picChg chg="mod">
          <ac:chgData name="Hartman, Rosemary@DWR" userId="984f44d5-4180-46ad-9b77-e367b17d9727" providerId="ADAL" clId="{A6ACE4DE-C32F-44B5-B099-8516A4189A31}" dt="2020-03-25T16:36:29.917" v="1" actId="1076"/>
          <ac:picMkLst>
            <pc:docMk/>
            <pc:sldMk cId="159825955" sldId="277"/>
            <ac:picMk id="21" creationId="{18595EC9-3B1A-4E3B-AC09-EF0F6A4BCF33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ws.gov/lodi/juvenile_fish_monitoring_program/jfmp_index.htm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ildlife.ca.gov/Conservation/Delta/Bay-Study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wildlife.ca.gov/Conservation/Delta/Townet-Survey" TargetMode="Externa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stars.metro.ucdavis.edu/" TargetMode="External"/><Relationship Id="rId5" Type="http://schemas.openxmlformats.org/officeDocument/2006/relationships/hyperlink" Target="https://wildlife.ca.gov/Conservation/Delta/Townet-Survey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exports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191112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Recent Trends (2004-2018)</a:t>
            </a:r>
            <a:r>
              <a:rPr lang="en-US" sz="1485" dirty="0"/>
              <a:t>……….6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1026" name="Picture 2" descr="average summer Delta outflow">
            <a:extLst>
              <a:ext uri="{FF2B5EF4-FFF2-40B4-BE49-F238E27FC236}">
                <a16:creationId xmlns:a16="http://schemas.microsoft.com/office/drawing/2014/main" id="{F81D6AC6-CBB9-41D1-8A41-B626C2A3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95" y="3221911"/>
            <a:ext cx="3234226" cy="23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D3B0F-D449-4EE8-A124-58E44B257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231885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45033" y="6860528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about average total biomass, mostly mysids and cyclopoids.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564065" y="678974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cyclopoid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871937" y="6644416"/>
            <a:ext cx="2886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has not been able to finish a survey in recent years, but previous catches were slightly lower than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62451" y="3622632"/>
            <a:ext cx="2795512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Northern 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60581" y="6743199"/>
            <a:ext cx="2838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less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4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5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6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948444" y="4032266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DB3D6D-FD99-4820-938C-C766278155C9}"/>
              </a:ext>
            </a:extLst>
          </p:cNvPr>
          <p:cNvGrpSpPr/>
          <p:nvPr/>
        </p:nvGrpSpPr>
        <p:grpSpPr>
          <a:xfrm>
            <a:off x="2366903" y="3994986"/>
            <a:ext cx="969392" cy="276999"/>
            <a:chOff x="4101737" y="3896062"/>
            <a:chExt cx="969392" cy="27699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EC17C3D-9C94-482A-83A2-A715150B7DFD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D33584-9814-4D2E-B017-C4785B7E1072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553D71-14FF-48E4-8D1D-F4608DC076F4}"/>
              </a:ext>
            </a:extLst>
          </p:cNvPr>
          <p:cNvGrpSpPr/>
          <p:nvPr/>
        </p:nvGrpSpPr>
        <p:grpSpPr>
          <a:xfrm>
            <a:off x="661355" y="4057898"/>
            <a:ext cx="1676551" cy="151173"/>
            <a:chOff x="622512" y="995444"/>
            <a:chExt cx="1676551" cy="151173"/>
          </a:xfrm>
        </p:grpSpPr>
        <p:pic>
          <p:nvPicPr>
            <p:cNvPr id="38" name="Picture 37" descr="The long-term average is represented with a dotted line.">
              <a:extLst>
                <a:ext uri="{FF2B5EF4-FFF2-40B4-BE49-F238E27FC236}">
                  <a16:creationId xmlns:a16="http://schemas.microsoft.com/office/drawing/2014/main" id="{4CF3FB8E-8CDA-499F-AA3D-4986E7054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9" name="Picture 38" descr="The long-term average is represented with a dotted line.">
              <a:extLst>
                <a:ext uri="{FF2B5EF4-FFF2-40B4-BE49-F238E27FC236}">
                  <a16:creationId xmlns:a16="http://schemas.microsoft.com/office/drawing/2014/main" id="{DF880A2C-4C7F-416D-A06B-D83B0F4A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0F7898-7D67-41D5-860D-FCF07FFADA46}"/>
              </a:ext>
            </a:extLst>
          </p:cNvPr>
          <p:cNvGrpSpPr/>
          <p:nvPr/>
        </p:nvGrpSpPr>
        <p:grpSpPr>
          <a:xfrm>
            <a:off x="8815598" y="3977184"/>
            <a:ext cx="969392" cy="276999"/>
            <a:chOff x="4101737" y="3896062"/>
            <a:chExt cx="969392" cy="276999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2C191F48-8DB1-4AA5-800B-725B8EC7974F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F6896C-48D9-42BC-B16A-B7D4B6B9CD3A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807A6F1-2C18-4A31-8021-06C29BDF196F}"/>
              </a:ext>
            </a:extLst>
          </p:cNvPr>
          <p:cNvGrpSpPr/>
          <p:nvPr/>
        </p:nvGrpSpPr>
        <p:grpSpPr>
          <a:xfrm>
            <a:off x="7110050" y="4040096"/>
            <a:ext cx="1676551" cy="151173"/>
            <a:chOff x="622512" y="995444"/>
            <a:chExt cx="1676551" cy="151173"/>
          </a:xfrm>
        </p:grpSpPr>
        <p:pic>
          <p:nvPicPr>
            <p:cNvPr id="44" name="Picture 43" descr="The long-term average is represented with a dotted line.">
              <a:extLst>
                <a:ext uri="{FF2B5EF4-FFF2-40B4-BE49-F238E27FC236}">
                  <a16:creationId xmlns:a16="http://schemas.microsoft.com/office/drawing/2014/main" id="{1DD16153-370C-4449-B4E3-FC5E24C4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5" name="Picture 44" descr="The long-term average is represented with a dotted line.">
              <a:extLst>
                <a:ext uri="{FF2B5EF4-FFF2-40B4-BE49-F238E27FC236}">
                  <a16:creationId xmlns:a16="http://schemas.microsoft.com/office/drawing/2014/main" id="{2DCE4CB4-2E78-4F68-A633-5926955A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34CEF2-4683-47EB-A7C7-8266BD58A8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0" y="4175528"/>
            <a:ext cx="3346711" cy="2447549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1058F-C6C5-448F-8C0D-9F66228929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01" y="4167951"/>
            <a:ext cx="3346711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57853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79827" y="68829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</a:t>
            </a:r>
            <a:r>
              <a:rPr lang="en-US" sz="1600" i="1" dirty="0"/>
              <a:t>Microcystis </a:t>
            </a:r>
            <a:r>
              <a:rPr lang="en-US" sz="1600" dirty="0"/>
              <a:t>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</a:t>
            </a:r>
            <a:r>
              <a:rPr lang="en-US" sz="1600" dirty="0">
                <a:hlinkClick r:id="rId5"/>
              </a:rPr>
              <a:t>Summer Townet index </a:t>
            </a:r>
            <a:r>
              <a:rPr lang="en-US" sz="1600" dirty="0"/>
              <a:t>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</a:t>
            </a:r>
            <a:r>
              <a:rPr lang="en-US" sz="1600" i="1" dirty="0"/>
              <a:t>Microcystis</a:t>
            </a:r>
            <a:r>
              <a:rPr lang="en-US" sz="1600" dirty="0"/>
              <a:t> presence has been documented by EMP and the </a:t>
            </a:r>
            <a:r>
              <a:rPr lang="en-US" sz="1600" dirty="0">
                <a:hlinkClick r:id="rId5"/>
              </a:rPr>
              <a:t>Summer Townet Survey </a:t>
            </a:r>
            <a:r>
              <a:rPr lang="en-US" sz="1600" dirty="0"/>
              <a:t>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</a:t>
            </a:r>
            <a:r>
              <a:rPr lang="en-US" sz="1600" dirty="0">
                <a:hlinkClick r:id="rId6"/>
              </a:rPr>
              <a:t>UC-Davis</a:t>
            </a:r>
            <a:r>
              <a:rPr lang="en-US" sz="1600" dirty="0"/>
              <a:t>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82953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0936" y="4425994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06586" y="434410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8064</TotalTime>
  <Words>1200</Words>
  <Application>Microsoft Office PowerPoint</Application>
  <PresentationFormat>Custom</PresentationFormat>
  <Paragraphs>118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34</cp:revision>
  <dcterms:created xsi:type="dcterms:W3CDTF">2019-07-18T14:53:59Z</dcterms:created>
  <dcterms:modified xsi:type="dcterms:W3CDTF">2020-05-22T17:31:01Z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